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5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59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E713FEE9-3807-4FC8-A728-B460189665C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ABF8D4B-D07B-40E5-B8E9-56E9E37A1208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1523880" y="1122480"/>
            <a:ext cx="9143280" cy="238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90000"/>
              </a:lnSpc>
            </a:pPr>
            <a:r>
              <a:rPr lang="en-US" sz="6000" b="1" strike="noStrike" spc="-1">
                <a:solidFill>
                  <a:srgbClr val="000000"/>
                </a:solidFill>
                <a:latin typeface="Calibri Light"/>
              </a:rPr>
              <a:t>PAPER TITLE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1523880" y="3602160"/>
            <a:ext cx="9143280" cy="234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2500" lnSpcReduction="10000"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Author1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Author2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1" strike="noStrike" spc="-1">
                <a:solidFill>
                  <a:srgbClr val="000000"/>
                </a:solidFill>
                <a:latin typeface="Calibri"/>
              </a:rPr>
              <a:t>, Author3</a:t>
            </a:r>
            <a:r>
              <a:rPr lang="en-US" sz="2400" b="1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Affilation1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Affilation2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2</a:t>
            </a: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, Affilation3</a:t>
            </a:r>
            <a:r>
              <a:rPr lang="en-US" sz="2400" b="0" strike="noStrike" spc="-1" baseline="30000">
                <a:solidFill>
                  <a:srgbClr val="000000"/>
                </a:solidFill>
                <a:latin typeface="Calibri"/>
              </a:rPr>
              <a:t>3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Presenting author’s e-mail adress</a:t>
            </a: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endParaRPr lang="en-US" sz="2400" b="0" strike="noStrike" spc="-1"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8499423" y="227129"/>
            <a:ext cx="3342807" cy="1790699"/>
          </a:xfrm>
          <a:prstGeom prst="rect">
            <a:avLst/>
          </a:prstGeom>
          <a:solidFill>
            <a:srgbClr val="F1592A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" name="CustomShape 4"/>
          <p:cNvSpPr/>
          <p:nvPr/>
        </p:nvSpPr>
        <p:spPr>
          <a:xfrm>
            <a:off x="9363600" y="672120"/>
            <a:ext cx="1873080" cy="912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AFFILATION</a:t>
            </a:r>
            <a:endParaRPr lang="en-US" sz="1800" b="0" strike="noStrike" spc="-1" dirty="0">
              <a:latin typeface="Arial"/>
            </a:endParaRP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C7CC57FB-43F4-4751-ABDA-32A485DE1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809" y="227130"/>
            <a:ext cx="8006129" cy="18061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This section of the presentation should include main findings of your study, future prospects etc.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57" name="CustomShape 3"/>
          <p:cNvSpPr/>
          <p:nvPr/>
        </p:nvSpPr>
        <p:spPr>
          <a:xfrm>
            <a:off x="3001320" y="27468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59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14F6ADD7-D0B2-4C77-A235-B5BFCBD935F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10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5412435-BDD1-31ED-6614-76C0329D6315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B6669A4-4C02-A0F6-7EAA-68A697032F2A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6D1AE72-C928-B183-F7E2-EFB75834544A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CDCBEB80-164F-99BD-A7A7-E1868DA69172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9B0BF118-4511-7ED9-A8F9-DE790215A6BC}"/>
              </a:ext>
            </a:extLst>
          </p:cNvPr>
          <p:cNvSpPr/>
          <p:nvPr/>
        </p:nvSpPr>
        <p:spPr>
          <a:xfrm>
            <a:off x="3999035" y="161228"/>
            <a:ext cx="7099560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CONCLUDING REMARKS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16F82AF6-E82F-4674-9180-CFC75A400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presenter wishes to thank any supporting agency, instutition or contributer, this section should be used.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If you conducted the study in the framework of any project, please indicate the title of Project in this section with contract number and supporting agency.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65" name="CustomShape 3"/>
          <p:cNvSpPr/>
          <p:nvPr/>
        </p:nvSpPr>
        <p:spPr>
          <a:xfrm>
            <a:off x="254592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67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FA5019E-2878-4130-BC8A-153E2F797E99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11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3DBF3B16-DB90-452A-8ED9-40746F3C1B2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D76BB1D-63AC-3BF0-EFA6-07E557F8523C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8" name="CustomShape 2">
            <a:extLst>
              <a:ext uri="{FF2B5EF4-FFF2-40B4-BE49-F238E27FC236}">
                <a16:creationId xmlns:a16="http://schemas.microsoft.com/office/drawing/2014/main" id="{29EB9730-0C72-102B-F92A-0033D6F78A02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7">
            <a:extLst>
              <a:ext uri="{FF2B5EF4-FFF2-40B4-BE49-F238E27FC236}">
                <a16:creationId xmlns:a16="http://schemas.microsoft.com/office/drawing/2014/main" id="{25567FA2-E4CE-34A6-2C4C-F57D1DC1ADF9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14" name="CustomShape 3">
            <a:extLst>
              <a:ext uri="{FF2B5EF4-FFF2-40B4-BE49-F238E27FC236}">
                <a16:creationId xmlns:a16="http://schemas.microsoft.com/office/drawing/2014/main" id="{2E9B592F-5804-482F-62EA-AA4AD03B2364}"/>
              </a:ext>
            </a:extLst>
          </p:cNvPr>
          <p:cNvSpPr/>
          <p:nvPr/>
        </p:nvSpPr>
        <p:spPr>
          <a:xfrm>
            <a:off x="3999035" y="161228"/>
            <a:ext cx="7200008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ACKNOWLEDGEMENTS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AE04D7BE-2167-4C37-BCB3-972D3825C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For reference style, please see symposium full</a:t>
            </a:r>
            <a:r>
              <a:rPr lang="tr-TR" sz="2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paper template.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175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63F8F33B-FFAF-4999-BD48-21E216415775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12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0751B929-5E1F-DB30-84D1-3347648652DA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58B0470-E539-4069-9A26-9A549B62FB49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4427556-878B-EED1-EB88-3D3508AC4D99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24D0D885-13E9-42B6-3463-92B4E5FE86DE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76CA731F-253B-021A-B98F-CA8FADF1DC31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spc="-1" dirty="0">
                <a:solidFill>
                  <a:srgbClr val="FFFFFF"/>
                </a:solidFill>
                <a:latin typeface="Calibri"/>
              </a:rPr>
              <a:t>REFERENCES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F3D9EB4C-EA6F-4A31-962D-24EED9022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Motivation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Experimental study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Methods and Materials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Results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Concluding remarks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Acknowledgements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References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0" y="0"/>
            <a:ext cx="10191882" cy="1109963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CustomShape 4"/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b="0" strike="noStrike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b="0" strike="noStrike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b="0" strike="noStrike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b="0" strike="noStrike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1" name="CustomShape 5"/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strike="noStrike" spc="-1" dirty="0">
                <a:latin typeface="Arial"/>
              </a:rPr>
              <a:t>H. </a:t>
            </a:r>
            <a:r>
              <a:rPr lang="en-US" sz="1200" b="0" strike="noStrike" spc="-1" dirty="0" err="1">
                <a:latin typeface="Arial"/>
              </a:rPr>
              <a:t>Karakoc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92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2B0C108B-99D1-4786-9310-8D4183AB5957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2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7"/>
          <p:cNvSpPr/>
          <p:nvPr/>
        </p:nvSpPr>
        <p:spPr>
          <a:xfrm>
            <a:off x="10369080" y="-2963"/>
            <a:ext cx="1640668" cy="1115326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12" name="CustomShape 3">
            <a:extLst>
              <a:ext uri="{FF2B5EF4-FFF2-40B4-BE49-F238E27FC236}">
                <a16:creationId xmlns:a16="http://schemas.microsoft.com/office/drawing/2014/main" id="{E0D82CBA-A139-4298-B96C-1E52A8C2037B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OUTLINE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1E96795E-FDA2-4067-B490-3A542915C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838080" y="183888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This document intends to identify criteria of oral presentations for IS</a:t>
            </a:r>
            <a:r>
              <a:rPr lang="tr-TR" sz="2800" b="0" strike="noStrike" spc="-1" dirty="0">
                <a:solidFill>
                  <a:srgbClr val="000000"/>
                </a:solidFill>
                <a:latin typeface="Calibri"/>
              </a:rPr>
              <a:t>LOGS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’2</a:t>
            </a:r>
            <a:r>
              <a:rPr lang="tr-TR" sz="2800" b="0" strike="noStrike" spc="-1" dirty="0">
                <a:solidFill>
                  <a:srgbClr val="000000"/>
                </a:solidFill>
                <a:latin typeface="Calibri"/>
              </a:rPr>
              <a:t>6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en-US" sz="2800" b="0" strike="noStrike" spc="-1" dirty="0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Please follow the guideline explained at next slides while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Calibri"/>
              </a:rPr>
              <a:t>prepearing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 your oral presentation.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3/12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A3B7850B-D809-A354-D883-4B58B677035E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C7FDB151-63F5-B8C1-937F-6F1A656CE6C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2" name="CustomShape 3">
            <a:extLst>
              <a:ext uri="{FF2B5EF4-FFF2-40B4-BE49-F238E27FC236}">
                <a16:creationId xmlns:a16="http://schemas.microsoft.com/office/drawing/2014/main" id="{F20E5C0D-864E-4C31-9689-235F04A1D21F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C46AE64-9B7C-7E9B-EB23-B4373C4F9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5817" y="70808"/>
            <a:ext cx="3176303" cy="962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B144E109-E7BF-4D52-8368-4E87454387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should include symposium logo, logo of your affilation, paper title, author details (name, surname, affilation), e-mail address of the presenting author and presentation date as examplified at first slide.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Please pay attention to number each slide excluding heading slides according to style used in this template (see bottom right-hand corner of this slide).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slide excluding heading slides, should include surname of presenting author at the bottom left-hand corner of the slide and presentation date at the bottom of slide centered.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08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4/12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8D36471D-E703-0440-128F-AE444F08097C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1F4047C5-754D-BF1C-79E8-7B9E861C122F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1" name="CustomShape 2">
            <a:extLst>
              <a:ext uri="{FF2B5EF4-FFF2-40B4-BE49-F238E27FC236}">
                <a16:creationId xmlns:a16="http://schemas.microsoft.com/office/drawing/2014/main" id="{B92B2475-FBFE-1177-A8EA-797ADDB3E26C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id="{6EE8F7C8-32ED-871D-D532-66A05746138A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16" name="CustomShape 3">
            <a:extLst>
              <a:ext uri="{FF2B5EF4-FFF2-40B4-BE49-F238E27FC236}">
                <a16:creationId xmlns:a16="http://schemas.microsoft.com/office/drawing/2014/main" id="{5CA0651A-5567-8E7F-A6AE-ADF79254882C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1EB9B9A9-474A-43E3-8E79-69AA70A72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Each presentation is limited to 20 slides and each speech is limited to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Question-answer will be arranged after presentation for 5 minutes duration.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Presentations exceeding 10 minutes will be ended by session chair at the end of 10 minutes.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Thus, please rehearse for your presentation not to exceed time limitation.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5/12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F12A9BAE-7B8C-3375-88D8-9F807CB44EE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9916AE11-AFA7-4933-B014-91B02D1BA4D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F65A44F-85B7-45BF-DB80-9832F6F75E58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3391710B-9639-841F-7CCC-004614A2DFC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F29E736E-986E-63A3-7C8D-E602D3DCCC9C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50C9859E-BF38-4EF6-8C03-9F9792C5C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Text on your slides should be readable and font size should be 28 pt at least.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Presenters are encouraged to use tables, illustrations and colorfull text for drawing attention of audience.</a:t>
            </a:r>
            <a:endParaRPr lang="en-US" sz="2800" b="0" strike="noStrike" spc="-1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 Please place title of tables and illustrations to slide appropriately with reference. You can see an example at next slides.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1" name="CustomShape 3"/>
          <p:cNvSpPr/>
          <p:nvPr/>
        </p:nvSpPr>
        <p:spPr>
          <a:xfrm>
            <a:off x="4108320" y="281520"/>
            <a:ext cx="3974760" cy="821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23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C93AFF45-19EF-45DF-A7F8-DF465CF347AF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6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29F3D304-A3A4-4303-6D82-65A90B4F7CE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36F87393-B02A-0C9A-CB15-D0C143C69411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11" name="CustomShape 3">
            <a:extLst>
              <a:ext uri="{FF2B5EF4-FFF2-40B4-BE49-F238E27FC236}">
                <a16:creationId xmlns:a16="http://schemas.microsoft.com/office/drawing/2014/main" id="{CC8B5F3A-8AD9-4E69-9CB9-EA624D5CD186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CCA1152-3F50-0493-69CB-B96DFCAF93AB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61555187-1331-94A6-7057-5C62E114993F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4B4FC8B3-342E-1EB3-379C-5B0A9F41B5C6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MOTIVATION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F64E4849-30F6-4176-AB79-3D60001AA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You can explain your experimental methodology, test setup, apparatus etc. İn this section of your presentation.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29" name="CustomShape 3"/>
          <p:cNvSpPr/>
          <p:nvPr/>
        </p:nvSpPr>
        <p:spPr>
          <a:xfrm>
            <a:off x="3090240" y="281520"/>
            <a:ext cx="601092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800" b="0" strike="noStrike" spc="-1">
              <a:latin typeface="Arial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2284560" y="2963160"/>
            <a:ext cx="7622280" cy="2896560"/>
          </a:xfrm>
          <a:prstGeom prst="rect">
            <a:avLst/>
          </a:prstGeom>
          <a:noFill/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1" name="CustomShape 5"/>
          <p:cNvSpPr/>
          <p:nvPr/>
        </p:nvSpPr>
        <p:spPr>
          <a:xfrm>
            <a:off x="2981160" y="6058080"/>
            <a:ext cx="622872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Fig. 1. Sample scheme of experimental setup (Karakoc, 2012)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3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D16BA732-BE60-43D6-B8C1-374855E9FA23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7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266A2131-097B-3AD9-E492-B5840AEF8EB9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B9AE154E-F5AE-EEC9-8845-A19A1E1699A7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5" name="CustomShape 2">
            <a:extLst>
              <a:ext uri="{FF2B5EF4-FFF2-40B4-BE49-F238E27FC236}">
                <a16:creationId xmlns:a16="http://schemas.microsoft.com/office/drawing/2014/main" id="{71017656-C398-25C0-45AF-1FF17CE22E04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7">
            <a:extLst>
              <a:ext uri="{FF2B5EF4-FFF2-40B4-BE49-F238E27FC236}">
                <a16:creationId xmlns:a16="http://schemas.microsoft.com/office/drawing/2014/main" id="{EAD0D625-E8E4-81FA-6F68-21C9D85E4F9A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7" name="CustomShape 3">
            <a:extLst>
              <a:ext uri="{FF2B5EF4-FFF2-40B4-BE49-F238E27FC236}">
                <a16:creationId xmlns:a16="http://schemas.microsoft.com/office/drawing/2014/main" id="{92B3C9CB-10DA-F0DE-B217-629B8B182DE5}"/>
              </a:ext>
            </a:extLst>
          </p:cNvPr>
          <p:cNvSpPr/>
          <p:nvPr/>
        </p:nvSpPr>
        <p:spPr>
          <a:xfrm>
            <a:off x="3999035" y="161228"/>
            <a:ext cx="6690961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EXPERIMENTAL STUDY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D7573E56-F34E-4C74-BE6E-6C39C21368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>
                <a:solidFill>
                  <a:srgbClr val="000000"/>
                </a:solidFill>
                <a:latin typeface="Calibri"/>
              </a:rPr>
              <a:t>In this section of your presentation, numerical methods, mathematical models, theoritical cases can be discussed.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39" name="CustomShape 3"/>
          <p:cNvSpPr/>
          <p:nvPr/>
        </p:nvSpPr>
        <p:spPr>
          <a:xfrm>
            <a:off x="3090240" y="281520"/>
            <a:ext cx="7099560" cy="155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ETHODS AND MATERIALS</a:t>
            </a:r>
            <a:endParaRPr lang="en-US" sz="4800" b="0" strike="noStrike" spc="-1" dirty="0">
              <a:latin typeface="Arial"/>
            </a:endParaRPr>
          </a:p>
        </p:txBody>
      </p:sp>
      <p:sp>
        <p:nvSpPr>
          <p:cNvPr id="141" name="CustomShape 5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B1189FE8-188E-4A10-AA72-AFD1F79E7210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8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6E49EC6C-FAB1-3187-5D91-3E2092F471D4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7E8B1092-EBEF-0555-1AB9-80D2BA7D1358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CCE13E-C47D-1B5D-6CFB-227463AB5FAC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1A21B321-C3BC-10B3-3D52-2136E161F4C1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54D6C875-51EE-B609-545B-F3D10E9E77F4}"/>
              </a:ext>
            </a:extLst>
          </p:cNvPr>
          <p:cNvSpPr/>
          <p:nvPr/>
        </p:nvSpPr>
        <p:spPr>
          <a:xfrm>
            <a:off x="3999035" y="161228"/>
            <a:ext cx="7099560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38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METHODS and MATERIALS</a:t>
            </a:r>
            <a:endParaRPr lang="en-US" sz="3800" b="0" strike="noStrike" spc="-1" dirty="0">
              <a:latin typeface="Arial"/>
            </a:endParaRPr>
          </a:p>
        </p:txBody>
      </p:sp>
      <p:pic>
        <p:nvPicPr>
          <p:cNvPr id="11" name="Resim 10">
            <a:extLst>
              <a:ext uri="{FF2B5EF4-FFF2-40B4-BE49-F238E27FC236}">
                <a16:creationId xmlns:a16="http://schemas.microsoft.com/office/drawing/2014/main" id="{FFB8267F-9AD5-4A58-B67D-473357F7A2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2E75B6"/>
              </a:buClr>
              <a:buFont typeface="Wingdings" charset="2"/>
              <a:buChar char=""/>
            </a:pP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Presenters are highly encouraged to discuss results of their study in this section by using plots, tables etc.</a:t>
            </a:r>
            <a:endParaRPr lang="en-US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en-US" sz="2800" b="0" strike="noStrike" spc="-1" dirty="0">
              <a:latin typeface="Arial"/>
            </a:endParaRPr>
          </a:p>
        </p:txBody>
      </p:sp>
      <p:graphicFrame>
        <p:nvGraphicFramePr>
          <p:cNvPr id="148" name="Table 4"/>
          <p:cNvGraphicFramePr/>
          <p:nvPr/>
        </p:nvGraphicFramePr>
        <p:xfrm>
          <a:off x="1847520" y="4131000"/>
          <a:ext cx="8127720" cy="1853640"/>
        </p:xfrm>
        <a:graphic>
          <a:graphicData uri="http://schemas.openxmlformats.org/drawingml/2006/table">
            <a:tbl>
              <a:tblPr/>
              <a:tblGrid>
                <a:gridCol w="270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9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Parameter 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Value 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X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W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9" name="CustomShape 5"/>
          <p:cNvSpPr/>
          <p:nvPr/>
        </p:nvSpPr>
        <p:spPr>
          <a:xfrm>
            <a:off x="4530960" y="3560760"/>
            <a:ext cx="3129480" cy="63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  <a:ea typeface="DejaVu Sans"/>
              </a:rPr>
              <a:t>Table 1. Sample results of study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1" name="CustomShape 7"/>
          <p:cNvSpPr/>
          <p:nvPr/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4F1B2373-AE09-497E-BDA2-C3A63A83B366}" type="slidenum">
              <a:rPr lang="en-US" sz="1200" b="0" strike="noStrike" spc="-1">
                <a:solidFill>
                  <a:srgbClr val="8B8B8B"/>
                </a:solidFill>
                <a:latin typeface="Calibri"/>
              </a:rPr>
              <a:t>9</a:t>
            </a:fld>
            <a:r>
              <a:rPr lang="en-US" sz="1200" b="0" strike="noStrike" spc="-1">
                <a:solidFill>
                  <a:srgbClr val="8B8B8B"/>
                </a:solidFill>
                <a:latin typeface="Calibri"/>
              </a:rPr>
              <a:t>/12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" name="CustomShape 4">
            <a:extLst>
              <a:ext uri="{FF2B5EF4-FFF2-40B4-BE49-F238E27FC236}">
                <a16:creationId xmlns:a16="http://schemas.microsoft.com/office/drawing/2014/main" id="{DF390BCA-7685-1565-BAF8-A923EC805C06}"/>
              </a:ext>
            </a:extLst>
          </p:cNvPr>
          <p:cNvSpPr/>
          <p:nvPr/>
        </p:nvSpPr>
        <p:spPr>
          <a:xfrm>
            <a:off x="4724280" y="6356520"/>
            <a:ext cx="27424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/>
            <a:r>
              <a:rPr lang="en-US" sz="1200" spc="-1" dirty="0">
                <a:solidFill>
                  <a:srgbClr val="8B8B8B"/>
                </a:solidFill>
                <a:latin typeface="Calibri"/>
              </a:rPr>
              <a:t>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-2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8</a:t>
            </a:r>
            <a:r>
              <a:rPr lang="en-US" sz="1200" spc="-1" dirty="0">
                <a:solidFill>
                  <a:srgbClr val="8B8B8B"/>
                </a:solidFill>
                <a:latin typeface="Calibri"/>
              </a:rPr>
              <a:t>.08.202</a:t>
            </a:r>
            <a:r>
              <a:rPr lang="tr-TR" sz="1200" spc="-1" dirty="0">
                <a:solidFill>
                  <a:srgbClr val="8B8B8B"/>
                </a:solidFill>
                <a:latin typeface="Calibri"/>
              </a:rPr>
              <a:t>6</a:t>
            </a:r>
            <a:endParaRPr lang="en-US" sz="1200" spc="-1" dirty="0"/>
          </a:p>
        </p:txBody>
      </p:sp>
      <p:sp>
        <p:nvSpPr>
          <p:cNvPr id="4" name="CustomShape 5">
            <a:extLst>
              <a:ext uri="{FF2B5EF4-FFF2-40B4-BE49-F238E27FC236}">
                <a16:creationId xmlns:a16="http://schemas.microsoft.com/office/drawing/2014/main" id="{46DFBDED-A43F-112D-D41F-E9BF61D04204}"/>
              </a:ext>
            </a:extLst>
          </p:cNvPr>
          <p:cNvSpPr/>
          <p:nvPr/>
        </p:nvSpPr>
        <p:spPr>
          <a:xfrm>
            <a:off x="798840" y="6356520"/>
            <a:ext cx="248328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spc="-1" dirty="0"/>
              <a:t>H. </a:t>
            </a:r>
            <a:r>
              <a:rPr lang="en-US" sz="1200" spc="-1" dirty="0" err="1"/>
              <a:t>Karakoc</a:t>
            </a:r>
            <a:endParaRPr lang="en-US" sz="1200" spc="-1" dirty="0"/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62C49441-01C2-FF12-5B65-5E760F14B1B2}"/>
              </a:ext>
            </a:extLst>
          </p:cNvPr>
          <p:cNvSpPr/>
          <p:nvPr/>
        </p:nvSpPr>
        <p:spPr>
          <a:xfrm>
            <a:off x="0" y="0"/>
            <a:ext cx="10236960" cy="1107000"/>
          </a:xfrm>
          <a:prstGeom prst="rect">
            <a:avLst/>
          </a:prstGeom>
          <a:solidFill>
            <a:srgbClr val="F1592A"/>
          </a:solidFill>
          <a:ln>
            <a:solidFill>
              <a:schemeClr val="accent2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>
            <a:extLst>
              <a:ext uri="{FF2B5EF4-FFF2-40B4-BE49-F238E27FC236}">
                <a16:creationId xmlns:a16="http://schemas.microsoft.com/office/drawing/2014/main" id="{815FB5B7-A491-E4A2-2B96-298BA5F11B6D}"/>
              </a:ext>
            </a:extLst>
          </p:cNvPr>
          <p:cNvSpPr/>
          <p:nvPr/>
        </p:nvSpPr>
        <p:spPr>
          <a:xfrm>
            <a:off x="10390680" y="0"/>
            <a:ext cx="1596600" cy="1107000"/>
          </a:xfrm>
          <a:prstGeom prst="rect">
            <a:avLst/>
          </a:prstGeom>
          <a:solidFill>
            <a:srgbClr val="F1592A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LOGO OF YOUR </a:t>
            </a:r>
            <a:endParaRPr lang="en-US" sz="1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14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AFFILATION</a:t>
            </a:r>
            <a:endParaRPr lang="en-US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400" b="0" strike="noStrike" spc="-1" dirty="0">
              <a:latin typeface="Arial"/>
            </a:endParaRPr>
          </a:p>
        </p:txBody>
      </p:sp>
      <p:sp>
        <p:nvSpPr>
          <p:cNvPr id="6" name="CustomShape 3">
            <a:extLst>
              <a:ext uri="{FF2B5EF4-FFF2-40B4-BE49-F238E27FC236}">
                <a16:creationId xmlns:a16="http://schemas.microsoft.com/office/drawing/2014/main" id="{29E4998F-5D37-E9E2-E3D8-2E4EE75DF31B}"/>
              </a:ext>
            </a:extLst>
          </p:cNvPr>
          <p:cNvSpPr/>
          <p:nvPr/>
        </p:nvSpPr>
        <p:spPr>
          <a:xfrm>
            <a:off x="3999035" y="161228"/>
            <a:ext cx="6165897" cy="838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RESULTS</a:t>
            </a:r>
            <a:endParaRPr lang="en-US" sz="4000" b="0" strike="noStrike" spc="-1" dirty="0">
              <a:latin typeface="Arial"/>
            </a:endParaRPr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41C7E81B-26D7-40E6-88AB-957BCE405B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906991" cy="110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622</Words>
  <Application>Microsoft Office PowerPoint</Application>
  <PresentationFormat>Geniş ekran</PresentationFormat>
  <Paragraphs>124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PAPER TITLE</dc:title>
  <dc:subject/>
  <dc:creator>pc</dc:creator>
  <dc:description/>
  <cp:lastModifiedBy>Gizem Avcı</cp:lastModifiedBy>
  <cp:revision>35</cp:revision>
  <dcterms:created xsi:type="dcterms:W3CDTF">2015-05-14T06:50:07Z</dcterms:created>
  <dcterms:modified xsi:type="dcterms:W3CDTF">2026-05-12T08:35:11Z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Geniş ekran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12</vt:i4>
  </property>
</Properties>
</file>